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0BE05-D60C-9A4B-A604-ED26D48BF503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55A4A-C5FD-EE48-AC16-79C77EAEF4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923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  <a:p>
            <a:r>
              <a:rPr lang="fr-FR"/>
              <a:t>----- Notes de la réunion (25/03/14 21:11) -----</a:t>
            </a:r>
          </a:p>
          <a:p>
            <a:r>
              <a:rPr lang="fr-FR"/>
              <a:t>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55A4A-C5FD-EE48-AC16-79C77EAEF4F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084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319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51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29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57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96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9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73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42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348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2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24931-2B45-934A-BAA2-5B359D364455}" type="datetimeFigureOut">
              <a:rPr lang="fr-FR" smtClean="0"/>
              <a:t>25/03/14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64E4E-7807-8248-BAAA-C121C9CF06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13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314238" y="170222"/>
            <a:ext cx="8576080" cy="58923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>
            <a:off x="1898522" y="759454"/>
            <a:ext cx="353517" cy="785642"/>
          </a:xfrm>
          <a:prstGeom prst="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>
            <a:off x="6803772" y="759454"/>
            <a:ext cx="353517" cy="785642"/>
          </a:xfrm>
          <a:prstGeom prst="down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165299" y="4163903"/>
            <a:ext cx="2448439" cy="2203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5625379" y="4085339"/>
            <a:ext cx="2828143" cy="10082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5625379" y="5612614"/>
            <a:ext cx="2828143" cy="8951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e bas 16"/>
          <p:cNvSpPr/>
          <p:nvPr/>
        </p:nvSpPr>
        <p:spPr>
          <a:xfrm>
            <a:off x="6869238" y="3456824"/>
            <a:ext cx="353517" cy="628515"/>
          </a:xfrm>
          <a:prstGeom prst="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>
            <a:off x="6980530" y="5093580"/>
            <a:ext cx="353517" cy="519033"/>
          </a:xfrm>
          <a:prstGeom prst="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a droite 18"/>
          <p:cNvSpPr/>
          <p:nvPr/>
        </p:nvSpPr>
        <p:spPr>
          <a:xfrm>
            <a:off x="3613738" y="4373407"/>
            <a:ext cx="2011641" cy="340445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vers la droite 19"/>
          <p:cNvSpPr/>
          <p:nvPr/>
        </p:nvSpPr>
        <p:spPr>
          <a:xfrm>
            <a:off x="3613738" y="5826846"/>
            <a:ext cx="2011641" cy="461928"/>
          </a:xfrm>
          <a:prstGeom prst="rightArrow">
            <a:avLst>
              <a:gd name="adj1" fmla="val 34616"/>
              <a:gd name="adj2" fmla="val 50000"/>
            </a:avLst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471357" y="261881"/>
            <a:ext cx="8058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CLASSE DE SECONDE</a:t>
            </a:r>
            <a:endParaRPr lang="fr-FR" sz="20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471358" y="1558189"/>
            <a:ext cx="3142380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4">
                    <a:lumMod val="75000"/>
                  </a:schemeClr>
                </a:solidFill>
              </a:rPr>
              <a:t>ENSEIGNEMENT D’EXPLORATION</a:t>
            </a:r>
          </a:p>
          <a:p>
            <a:pPr algn="ctr"/>
            <a:r>
              <a:rPr lang="fr-FR" sz="1600" b="1" i="1" dirty="0" smtClean="0">
                <a:solidFill>
                  <a:schemeClr val="accent4">
                    <a:lumMod val="75000"/>
                  </a:schemeClr>
                </a:solidFill>
              </a:rPr>
              <a:t>Création et activités artistiques</a:t>
            </a:r>
          </a:p>
          <a:p>
            <a:pPr algn="ctr"/>
            <a:r>
              <a:rPr lang="fr-FR" sz="1600" b="1" i="1" dirty="0" smtClean="0">
                <a:solidFill>
                  <a:schemeClr val="accent4">
                    <a:lumMod val="75000"/>
                  </a:schemeClr>
                </a:solidFill>
              </a:rPr>
              <a:t>Arts visuels</a:t>
            </a:r>
            <a:endParaRPr lang="fr-FR" sz="16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fr-FR" sz="1600" dirty="0" smtClean="0">
                <a:solidFill>
                  <a:srgbClr val="000000"/>
                </a:solidFill>
              </a:rPr>
              <a:t>Au lycée de Lavaur: photographie et cinéma</a:t>
            </a:r>
          </a:p>
          <a:p>
            <a:pPr algn="ctr"/>
            <a:r>
              <a:rPr lang="fr-FR" sz="1600" dirty="0" smtClean="0">
                <a:solidFill>
                  <a:srgbClr val="000000"/>
                </a:solidFill>
              </a:rPr>
              <a:t>1h30 par semaine, 1 classe de 24 élèves max</a:t>
            </a:r>
          </a:p>
          <a:p>
            <a:pPr algn="ctr"/>
            <a:r>
              <a:rPr lang="fr-FR" sz="1600" dirty="0" smtClean="0">
                <a:solidFill>
                  <a:srgbClr val="000000"/>
                </a:solidFill>
              </a:rPr>
              <a:t>Sélection par logiciel AFELNET à partir des notes de Troisième</a:t>
            </a:r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387873" y="1584379"/>
            <a:ext cx="3065649" cy="184665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fr-FR" sz="1600" b="1" dirty="0" smtClean="0">
                <a:solidFill>
                  <a:schemeClr val="accent5">
                    <a:lumMod val="75000"/>
                  </a:schemeClr>
                </a:solidFill>
              </a:rPr>
              <a:t>PTION FACULTATIVE</a:t>
            </a:r>
          </a:p>
          <a:p>
            <a:pPr algn="ctr"/>
            <a:r>
              <a:rPr lang="fr-FR" sz="1600" b="1" i="1" dirty="0" smtClean="0">
                <a:solidFill>
                  <a:schemeClr val="accent5">
                    <a:lumMod val="75000"/>
                  </a:schemeClr>
                </a:solidFill>
              </a:rPr>
              <a:t>Cinéma et Audiovisuel (CAV)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3 heures par semaine, 1 groupe de 24 élèves max</a:t>
            </a:r>
          </a:p>
          <a:p>
            <a:pPr algn="ctr"/>
            <a:r>
              <a:rPr lang="fr-FR" sz="1600" dirty="0" smtClean="0">
                <a:solidFill>
                  <a:schemeClr val="tx1"/>
                </a:solidFill>
              </a:rPr>
              <a:t>Sélection sur lettre de motivation à adresser au Proviseur du lycée de Lavaur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613738" y="1715319"/>
            <a:ext cx="177413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et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613739" y="2574797"/>
            <a:ext cx="177413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0000"/>
                </a:solidFill>
              </a:rPr>
              <a:t>ou</a:t>
            </a:r>
            <a:endParaRPr lang="fr-FR" b="1" dirty="0">
              <a:solidFill>
                <a:srgbClr val="0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1112927" y="4582911"/>
            <a:ext cx="2579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</a:rPr>
              <a:t>ENSEIGNEMENT DE SPECIALITE</a:t>
            </a:r>
          </a:p>
          <a:p>
            <a:pPr algn="ctr"/>
            <a:r>
              <a:rPr lang="fr-FR" sz="1600" b="1" i="1" dirty="0" smtClean="0">
                <a:solidFill>
                  <a:schemeClr val="bg1"/>
                </a:solidFill>
              </a:rPr>
              <a:t>Cinéma et Audiovisuel ( </a:t>
            </a:r>
            <a:r>
              <a:rPr lang="fr-FR" sz="1600" b="1" i="1" dirty="0" smtClean="0">
                <a:solidFill>
                  <a:srgbClr val="FFFFFF"/>
                </a:solidFill>
              </a:rPr>
              <a:t>CAV)</a:t>
            </a:r>
          </a:p>
          <a:p>
            <a:pPr algn="ctr"/>
            <a:r>
              <a:rPr lang="fr-FR" sz="1600" i="1" dirty="0" smtClean="0"/>
              <a:t> </a:t>
            </a:r>
            <a:r>
              <a:rPr lang="fr-FR" sz="1600" dirty="0" smtClean="0"/>
              <a:t>en filière Littéraire uniquement</a:t>
            </a:r>
            <a:endParaRPr lang="fr-FR" sz="1600" dirty="0"/>
          </a:p>
        </p:txBody>
      </p:sp>
      <p:sp>
        <p:nvSpPr>
          <p:cNvPr id="33" name="ZoneTexte 32"/>
          <p:cNvSpPr txBox="1"/>
          <p:nvPr/>
        </p:nvSpPr>
        <p:spPr>
          <a:xfrm>
            <a:off x="5913425" y="4334125"/>
            <a:ext cx="2636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L, 5h par semaine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5625379" y="5826846"/>
            <a:ext cx="2828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Terminale L, 5h par semaine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5777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125</Words>
  <Application>Microsoft Macintosh PowerPoint</Application>
  <PresentationFormat>Présentation à l'écran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Valérie Jattiot</dc:creator>
  <cp:lastModifiedBy>Valérie Jattiot</cp:lastModifiedBy>
  <cp:revision>7</cp:revision>
  <dcterms:created xsi:type="dcterms:W3CDTF">2014-03-24T13:12:14Z</dcterms:created>
  <dcterms:modified xsi:type="dcterms:W3CDTF">2014-03-25T20:11:46Z</dcterms:modified>
</cp:coreProperties>
</file>